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5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80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07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33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78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324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78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8198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405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674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287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7C1D7-5802-4F18-91F9-D98FA32DBE00}" type="datetimeFigureOut">
              <a:rPr lang="ko-KR" altLang="en-US" smtClean="0"/>
              <a:t>2019-08-16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21E97-E03F-48D8-8F61-CDB9F39E35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820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865" y="343547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개인별학업성적사정표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3254" y="979234"/>
            <a:ext cx="5810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인터넷 주소 </a:t>
            </a:r>
            <a:r>
              <a:rPr lang="en-US" altLang="ko-KR" dirty="0" smtClean="0"/>
              <a:t>: https://Eport.bufs.ac.kr </a:t>
            </a:r>
            <a:r>
              <a:rPr lang="ko-KR" altLang="en-US" dirty="0" smtClean="0"/>
              <a:t>입력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로그인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3254" y="1521507"/>
            <a:ext cx="467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경로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졸업관리 </a:t>
            </a:r>
            <a:r>
              <a:rPr lang="en-US" altLang="ko-KR" dirty="0" smtClean="0"/>
              <a:t>&gt; </a:t>
            </a:r>
            <a:r>
              <a:rPr lang="ko-KR" altLang="en-US" dirty="0" err="1" smtClean="0"/>
              <a:t>개인별학업성적사정표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0789" y="3129238"/>
            <a:ext cx="11022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조회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년도별</a:t>
            </a:r>
            <a:r>
              <a:rPr lang="ko-KR" altLang="en-US" dirty="0" smtClean="0"/>
              <a:t> 교육과정에 따른 이수현황을 조회 후 원하는 교육과정에 맞춰 향후 수강신청에 활용가능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88" y="2136481"/>
            <a:ext cx="2381250" cy="590550"/>
          </a:xfrm>
          <a:prstGeom prst="rect">
            <a:avLst/>
          </a:prstGeom>
        </p:spPr>
      </p:pic>
      <p:sp>
        <p:nvSpPr>
          <p:cNvPr id="10" name="오른쪽 화살표 9"/>
          <p:cNvSpPr/>
          <p:nvPr/>
        </p:nvSpPr>
        <p:spPr>
          <a:xfrm>
            <a:off x="3664114" y="2200291"/>
            <a:ext cx="593124" cy="403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8" y="2322218"/>
            <a:ext cx="1657350" cy="219075"/>
          </a:xfrm>
          <a:prstGeom prst="rect">
            <a:avLst/>
          </a:prstGeom>
        </p:spPr>
      </p:pic>
      <p:sp>
        <p:nvSpPr>
          <p:cNvPr id="13" name="오른쪽 화살표 12"/>
          <p:cNvSpPr/>
          <p:nvPr/>
        </p:nvSpPr>
        <p:spPr>
          <a:xfrm>
            <a:off x="6447118" y="2229970"/>
            <a:ext cx="593124" cy="403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828" y="1652739"/>
            <a:ext cx="3581400" cy="1276350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>
            <a:off x="967688" y="3562643"/>
            <a:ext cx="10726799" cy="1401293"/>
            <a:chOff x="967688" y="3747355"/>
            <a:chExt cx="10726799" cy="1401293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688" y="3747355"/>
              <a:ext cx="10726799" cy="1401293"/>
            </a:xfrm>
            <a:prstGeom prst="rect">
              <a:avLst/>
            </a:prstGeom>
          </p:spPr>
        </p:pic>
        <p:sp>
          <p:nvSpPr>
            <p:cNvPr id="19" name="직사각형 18"/>
            <p:cNvSpPr/>
            <p:nvPr/>
          </p:nvSpPr>
          <p:spPr>
            <a:xfrm>
              <a:off x="967688" y="4885038"/>
              <a:ext cx="10705670" cy="2636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67688" y="5314043"/>
            <a:ext cx="106474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1) </a:t>
            </a:r>
            <a:r>
              <a:rPr lang="ko-KR" altLang="en-US" dirty="0" err="1" smtClean="0"/>
              <a:t>개인별학업성적사정표</a:t>
            </a:r>
            <a:r>
              <a:rPr lang="en-US" altLang="ko-KR" dirty="0"/>
              <a:t>&gt;</a:t>
            </a:r>
            <a:r>
              <a:rPr lang="ko-KR" altLang="en-US" dirty="0" smtClean="0"/>
              <a:t>학번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기준년도</a:t>
            </a:r>
            <a:r>
              <a:rPr lang="en-US" altLang="ko-KR" dirty="0" smtClean="0"/>
              <a:t>(</a:t>
            </a:r>
            <a:r>
              <a:rPr lang="ko-KR" altLang="en-US" dirty="0" smtClean="0"/>
              <a:t>교육과정 기준년도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기본은 </a:t>
            </a:r>
            <a:r>
              <a:rPr lang="en-US" altLang="ko-KR" dirty="0" smtClean="0"/>
              <a:t>“</a:t>
            </a:r>
            <a:r>
              <a:rPr lang="ko-KR" altLang="en-US" dirty="0" err="1" smtClean="0"/>
              <a:t>입학년도</a:t>
            </a:r>
            <a:r>
              <a:rPr lang="en-US" altLang="ko-KR" dirty="0" smtClean="0"/>
              <a:t>”)&gt;</a:t>
            </a:r>
            <a:r>
              <a:rPr lang="ko-KR" altLang="en-US" dirty="0" smtClean="0">
                <a:solidFill>
                  <a:srgbClr val="0000FF"/>
                </a:solidFill>
              </a:rPr>
              <a:t>조회 선택</a:t>
            </a:r>
            <a:endParaRPr lang="en-US" altLang="ko-KR" dirty="0" smtClean="0">
              <a:solidFill>
                <a:srgbClr val="0000FF"/>
              </a:solidFill>
            </a:endParaRPr>
          </a:p>
          <a:p>
            <a:r>
              <a:rPr lang="en-US" altLang="ko-KR" dirty="0" smtClean="0"/>
              <a:t>2)</a:t>
            </a:r>
            <a:r>
              <a:rPr lang="ko-KR" altLang="en-US" dirty="0" smtClean="0"/>
              <a:t> </a:t>
            </a:r>
            <a:r>
              <a:rPr lang="ko-KR" altLang="en-US" dirty="0"/>
              <a:t>교육과정에 맞춰 부족학점을 확인한 후 </a:t>
            </a:r>
            <a:r>
              <a:rPr lang="ko-KR" altLang="en-US" dirty="0" smtClean="0"/>
              <a:t>수강신청에 </a:t>
            </a:r>
            <a:r>
              <a:rPr lang="ko-KR" altLang="en-US" dirty="0"/>
              <a:t>부족한 과목을 수강하여 학점취득</a:t>
            </a:r>
          </a:p>
          <a:p>
            <a:r>
              <a:rPr lang="en-US" altLang="ko-KR" dirty="0" smtClean="0"/>
              <a:t>3) </a:t>
            </a:r>
            <a:r>
              <a:rPr lang="ko-KR" altLang="en-US" dirty="0" err="1" smtClean="0"/>
              <a:t>학적변동자는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년도별</a:t>
            </a:r>
            <a:r>
              <a:rPr lang="ko-KR" altLang="en-US" dirty="0" smtClean="0"/>
              <a:t> 교육과정 </a:t>
            </a:r>
            <a:r>
              <a:rPr lang="ko-KR" altLang="en-US" dirty="0" err="1" smtClean="0"/>
              <a:t>기준년도를</a:t>
            </a:r>
            <a:r>
              <a:rPr lang="ko-KR" altLang="en-US" dirty="0" smtClean="0"/>
              <a:t> 변경하여 조회할 수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유리한 교육과정 선택 가능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687853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79</Words>
  <Application>Microsoft Office PowerPoint</Application>
  <PresentationFormat>와이드스크린</PresentationFormat>
  <Paragraphs>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JANG</dc:creator>
  <cp:lastModifiedBy>1</cp:lastModifiedBy>
  <cp:revision>9</cp:revision>
  <cp:lastPrinted>2019-08-16T02:22:41Z</cp:lastPrinted>
  <dcterms:created xsi:type="dcterms:W3CDTF">2019-08-16T01:13:37Z</dcterms:created>
  <dcterms:modified xsi:type="dcterms:W3CDTF">2019-08-16T07:36:08Z</dcterms:modified>
</cp:coreProperties>
</file>